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A80"/>
    <a:srgbClr val="752F8B"/>
    <a:srgbClr val="69BE28"/>
    <a:srgbClr val="008542"/>
    <a:srgbClr val="F8CB30"/>
    <a:srgbClr val="0066A1"/>
    <a:srgbClr val="E37222"/>
    <a:srgbClr val="FDC82F"/>
    <a:srgbClr val="CC9933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2" autoAdjust="0"/>
    <p:restoredTop sz="85030" autoAdjust="0"/>
  </p:normalViewPr>
  <p:slideViewPr>
    <p:cSldViewPr snapToGrid="0" snapToObjects="1">
      <p:cViewPr varScale="1">
        <p:scale>
          <a:sx n="121" d="100"/>
          <a:sy n="121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480" y="208"/>
      </p:cViewPr>
      <p:guideLst/>
    </p:cSldViewPr>
  </p:notes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23771</TotalTime>
  <Words>2119</Words>
  <Application>Microsoft Office PowerPoint</Application>
  <PresentationFormat>On-screen Show (16:9)</PresentationFormat>
  <Paragraphs>519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ＭＳ Ｐゴシック</vt:lpstr>
      <vt:lpstr>Arial</vt:lpstr>
      <vt:lpstr>Calibri</vt:lpstr>
      <vt:lpstr>Calibri body</vt:lpstr>
      <vt:lpstr>Courier New</vt:lpstr>
      <vt:lpstr>LucidaGrande</vt:lpstr>
      <vt:lpstr>Times New Roman</vt:lpstr>
      <vt:lpstr>Verdana</vt:lpstr>
      <vt:lpstr>Wingdings</vt:lpstr>
      <vt:lpstr>Theme 1</vt:lpstr>
      <vt:lpstr>IEEE WOMEN IN ENGINEERING: WIE Affinity Groups &amp;  WIE Student Branch Affinity Groups </vt:lpstr>
      <vt:lpstr>About IEEE WIE</vt:lpstr>
      <vt:lpstr>What is IEEE WIE?</vt:lpstr>
      <vt:lpstr>IEEE WIE History</vt:lpstr>
      <vt:lpstr>IEEE WIE has… (as of Oct 2018)</vt:lpstr>
      <vt:lpstr>IEEE WIE Committee (WIEC)</vt:lpstr>
      <vt:lpstr>WIE Affinity Groups &amp; Student Branches</vt:lpstr>
      <vt:lpstr>What is a WIE Affinity Group (AG) or Student Branch Affinity Group (SBAG)?</vt:lpstr>
      <vt:lpstr>Benefits of forming a WIE Affinity Group</vt:lpstr>
      <vt:lpstr>WIE Affinity Group Statistics</vt:lpstr>
      <vt:lpstr>IEEE Regions</vt:lpstr>
      <vt:lpstr>IEEE USA Regions</vt:lpstr>
      <vt:lpstr>HOW TO FORM AN AFFINITY GROUP</vt:lpstr>
      <vt:lpstr>HOW TO FORM AN AFFINITY GROUP – PETITION FORM</vt:lpstr>
      <vt:lpstr>HOW TO FORM AN AFFINITY GROUP – PETITION FORM</vt:lpstr>
      <vt:lpstr>HOW TO FORM AN AFFINITY GROUP – PETITION FORM</vt:lpstr>
      <vt:lpstr>Opportunities in R3 and R5</vt:lpstr>
      <vt:lpstr>More Opportunities in R3 and R5</vt:lpstr>
      <vt:lpstr>Region 3 &amp; 5 Membership Statistics</vt:lpstr>
      <vt:lpstr>Recruiting volunteers for a WIE Affinity Group</vt:lpstr>
      <vt:lpstr>IEEE Required Reporting</vt:lpstr>
      <vt:lpstr>Reporting Officer changes</vt:lpstr>
      <vt:lpstr>Activities of an AG or SBAG</vt:lpstr>
      <vt:lpstr>STAR events (Pre-university initiative)</vt:lpstr>
      <vt:lpstr>Free Web Hosting</vt:lpstr>
      <vt:lpstr>WIE AG / SBAG Support</vt:lpstr>
      <vt:lpstr>Affinity Group Email Addresses</vt:lpstr>
      <vt:lpstr>WIE Affinity Group Chair Email List</vt:lpstr>
      <vt:lpstr>WIE Promotional Items</vt:lpstr>
      <vt:lpstr>WIE Funding</vt:lpstr>
      <vt:lpstr>Initial Funding</vt:lpstr>
      <vt:lpstr>Special Funding</vt:lpstr>
      <vt:lpstr>Other Funding (IEEE Region 5*)</vt:lpstr>
      <vt:lpstr>Leadership Training and Engagement Opportunities</vt:lpstr>
      <vt:lpstr>PowerPoint Presentation</vt:lpstr>
      <vt:lpstr>National Engineers Week</vt:lpstr>
      <vt:lpstr>WIE Awards</vt:lpstr>
      <vt:lpstr>WIE Affinity Group of the Year Awards </vt:lpstr>
      <vt:lpstr>Inspiring Member and Student Member Awards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Quiz</vt:lpstr>
      <vt:lpstr>IEEE WIE Program Staff: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Christopher Wright</cp:lastModifiedBy>
  <cp:revision>284</cp:revision>
  <cp:lastPrinted>2018-07-26T20:03:17Z</cp:lastPrinted>
  <dcterms:created xsi:type="dcterms:W3CDTF">2016-10-24T19:53:01Z</dcterms:created>
  <dcterms:modified xsi:type="dcterms:W3CDTF">2019-03-01T19:03:29Z</dcterms:modified>
</cp:coreProperties>
</file>